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an.com/careers/corporate?st=I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Easier Posts &amp; Sharing?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Jobs Posting &amp; Sharing Idea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3299622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Jobs Board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9439D8A-86C4-4C3D-B0AF-69CC6AEB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776" y="0"/>
            <a:ext cx="7060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3756822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Searchable, Filterable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39D8A-86C4-4C3D-B0AF-69CC6AEB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776" y="0"/>
            <a:ext cx="70606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3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3756822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Drill Down to Details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39D8A-86C4-4C3D-B0AF-69CC6AEB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776" y="0"/>
            <a:ext cx="70606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6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3756822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Share via Social Button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39D8A-86C4-4C3D-B0AF-69CC6AEB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776" y="48"/>
            <a:ext cx="7060682" cy="68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9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191" y="0"/>
            <a:ext cx="4610911" cy="5389124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Pre-format for Easy Sharing &amp; Compelling Content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39D8A-86C4-4C3D-B0AF-69CC6AEB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826" y="48"/>
            <a:ext cx="7060582" cy="68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19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4"/>
            <a:ext cx="3517567" cy="4527738"/>
          </a:xfrm>
        </p:spPr>
        <p:txBody>
          <a:bodyPr anchor="b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400" i="1" dirty="0"/>
              <a:t>Ruan already has a usable jobs board… but it’s not easy to share the jobs, and we don’t know if the posting process could be improved.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39D8A-86C4-4C3D-B0AF-69CC6AEB3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40072" y="1"/>
            <a:ext cx="7051928" cy="68580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CB6D6B-02AF-468D-96E9-6128276E062A}"/>
              </a:ext>
            </a:extLst>
          </p:cNvPr>
          <p:cNvSpPr txBox="1"/>
          <p:nvPr/>
        </p:nvSpPr>
        <p:spPr>
          <a:xfrm>
            <a:off x="-100204" y="842375"/>
            <a:ext cx="4981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highlight>
                  <a:srgbClr val="00FFFF"/>
                </a:highlight>
                <a:hlinkClick r:id="rId3"/>
              </a:rPr>
              <a:t>https://www.ruan.com/careers/corporate?st=IA</a:t>
            </a:r>
            <a:endParaRPr lang="en-US" dirty="0">
              <a:solidFill>
                <a:srgbClr val="002060"/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211655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{B76BC0B4-5EB5-41F8-BB69-C298DC223286}tf56160789_win32</Template>
  <TotalTime>31</TotalTime>
  <Words>74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Bookman Old Style</vt:lpstr>
      <vt:lpstr>Calibri</vt:lpstr>
      <vt:lpstr>Franklin Gothic Book</vt:lpstr>
      <vt:lpstr>1_RetrospectVTI</vt:lpstr>
      <vt:lpstr>Easier Posts &amp; Sharing?</vt:lpstr>
      <vt:lpstr>Jobs Board</vt:lpstr>
      <vt:lpstr>Searchable, Filterable</vt:lpstr>
      <vt:lpstr>Drill Down to Details</vt:lpstr>
      <vt:lpstr>Share via Social Button</vt:lpstr>
      <vt:lpstr>Pre-format for Easy Sharing &amp; Compelling Content</vt:lpstr>
      <vt:lpstr>Ruan already has a usable jobs board… but it’s not easy to share the jobs, and we don’t know if the posting process could be improved.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Easier Posts &amp; Sharing?</dc:title>
  <dc:creator>Kris Bunda</dc:creator>
  <cp:lastModifiedBy>Kris Bunda</cp:lastModifiedBy>
  <cp:revision>3</cp:revision>
  <dcterms:created xsi:type="dcterms:W3CDTF">2022-01-27T05:54:41Z</dcterms:created>
  <dcterms:modified xsi:type="dcterms:W3CDTF">2022-01-27T06:26:05Z</dcterms:modified>
</cp:coreProperties>
</file>